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35" r:id="rId5"/>
    <p:sldId id="349" r:id="rId6"/>
    <p:sldId id="336" r:id="rId7"/>
    <p:sldId id="340" r:id="rId8"/>
    <p:sldId id="34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94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0" y="960121"/>
            <a:ext cx="7162801" cy="2006364"/>
          </a:xfrm>
        </p:spPr>
        <p:txBody>
          <a:bodyPr>
            <a:normAutofit/>
          </a:bodyPr>
          <a:lstStyle/>
          <a:p>
            <a:r>
              <a:rPr lang="en-US" sz="6000" dirty="0"/>
              <a:t>Trias </a:t>
            </a:r>
            <a:r>
              <a:rPr lang="en-US" sz="6000" dirty="0" err="1"/>
              <a:t>politica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8A0CE-2FE3-1981-5298-1A511807D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55E560-A035-9AFE-2FC8-72D510E7A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4020" y="404037"/>
            <a:ext cx="7417982" cy="4210493"/>
          </a:xfrm>
        </p:spPr>
        <p:txBody>
          <a:bodyPr>
            <a:normAutofit fontScale="90000"/>
          </a:bodyPr>
          <a:lstStyle/>
          <a:p>
            <a:r>
              <a:rPr lang="en-US" sz="4400" dirty="0" err="1"/>
              <a:t>Pemisahan</a:t>
            </a:r>
            <a:r>
              <a:rPr lang="en-US" sz="4400" dirty="0"/>
              <a:t> </a:t>
            </a:r>
            <a:r>
              <a:rPr lang="en-US" sz="4400" dirty="0" err="1"/>
              <a:t>sesuai</a:t>
            </a:r>
            <a:r>
              <a:rPr lang="en-US" sz="4400" dirty="0"/>
              <a:t> </a:t>
            </a:r>
            <a:r>
              <a:rPr lang="en-US" sz="4400" dirty="0" err="1"/>
              <a:t>fungsi</a:t>
            </a:r>
            <a:br>
              <a:rPr lang="en-US" sz="4400" dirty="0"/>
            </a:b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	&gt;</a:t>
            </a:r>
            <a:r>
              <a:rPr lang="en-US" sz="4400" dirty="0" err="1"/>
              <a:t>legeslatif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	&gt;</a:t>
            </a:r>
            <a:r>
              <a:rPr lang="en-US" sz="4400" dirty="0" err="1"/>
              <a:t>eksekutif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	&gt;</a:t>
            </a:r>
            <a:r>
              <a:rPr lang="en-US" sz="4400" dirty="0" err="1"/>
              <a:t>yudikatif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7788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kekuasaan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1881963"/>
            <a:ext cx="8324089" cy="3997842"/>
          </a:xfrm>
        </p:spPr>
        <p:txBody>
          <a:bodyPr/>
          <a:lstStyle/>
          <a:p>
            <a:r>
              <a:rPr lang="en-US" sz="3600" dirty="0"/>
              <a:t>Sejarah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 err="1"/>
              <a:t>Pembagian</a:t>
            </a:r>
            <a:r>
              <a:rPr lang="en-US" sz="3600" dirty="0"/>
              <a:t> dan </a:t>
            </a:r>
            <a:r>
              <a:rPr lang="en-US" sz="3600" dirty="0" err="1"/>
              <a:t>pemisahan</a:t>
            </a:r>
            <a:r>
              <a:rPr lang="en-US" sz="3600" dirty="0"/>
              <a:t> </a:t>
            </a:r>
            <a:r>
              <a:rPr lang="en-US" sz="3600" dirty="0" err="1"/>
              <a:t>kekuasaan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 err="1"/>
              <a:t>Pelaksanaan</a:t>
            </a:r>
            <a:r>
              <a:rPr lang="en-US" sz="3600" dirty="0"/>
              <a:t> dan </a:t>
            </a:r>
            <a:r>
              <a:rPr lang="en-US" sz="3600" dirty="0" err="1"/>
              <a:t>pengawasan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Hukum dan </a:t>
            </a:r>
            <a:r>
              <a:rPr lang="en-US" sz="3600" dirty="0" err="1"/>
              <a:t>kebijakan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340" y="441961"/>
            <a:ext cx="8995143" cy="1035965"/>
          </a:xfrm>
        </p:spPr>
        <p:txBody>
          <a:bodyPr/>
          <a:lstStyle/>
          <a:p>
            <a:r>
              <a:rPr lang="en-US" dirty="0" err="1"/>
              <a:t>Kekuasaan</a:t>
            </a:r>
            <a:r>
              <a:rPr lang="en-US" dirty="0"/>
              <a:t> &gt;&lt; </a:t>
            </a:r>
            <a:r>
              <a:rPr lang="en-US" dirty="0" err="1"/>
              <a:t>kewenangan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5778" y="2802388"/>
            <a:ext cx="5713710" cy="242762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masis MT Pro Black" panose="02040A04050005020304" pitchFamily="18" charset="0"/>
              </a:rPr>
              <a:t>&gt; Corrupt</a:t>
            </a:r>
          </a:p>
          <a:p>
            <a:endParaRPr lang="en-US" sz="3600" dirty="0">
              <a:latin typeface="Amasis MT Pro Black" panose="02040A04050005020304" pitchFamily="18" charset="0"/>
            </a:endParaRPr>
          </a:p>
          <a:p>
            <a:r>
              <a:rPr lang="en-US" sz="3600" dirty="0">
                <a:latin typeface="Amasis MT Pro Black" panose="02040A04050005020304" pitchFamily="18" charset="0"/>
              </a:rPr>
              <a:t>&gt; </a:t>
            </a:r>
            <a:r>
              <a:rPr lang="en-US" sz="3600" dirty="0" err="1">
                <a:latin typeface="Amasis MT Pro Black" panose="02040A04050005020304" pitchFamily="18" charset="0"/>
              </a:rPr>
              <a:t>Delegasi</a:t>
            </a:r>
            <a:r>
              <a:rPr lang="en-US" sz="3600" dirty="0">
                <a:latin typeface="Amasis MT Pro Black" panose="02040A04050005020304" pitchFamily="18" charset="0"/>
              </a:rPr>
              <a:t> </a:t>
            </a:r>
            <a:r>
              <a:rPr lang="en-US" sz="3600" dirty="0" err="1">
                <a:latin typeface="Amasis MT Pro Black" panose="02040A04050005020304" pitchFamily="18" charset="0"/>
              </a:rPr>
              <a:t>kewenangan</a:t>
            </a:r>
            <a:endParaRPr lang="en-US" sz="3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3284932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6DB3D-3AE2-9478-3245-FE2F98B9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4006024"/>
            <a:ext cx="5794248" cy="23469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{12E946D3-FF6C-495C-A67E-F7BE8012D9B4}TFb05bf529-a1dc-42d5-b9d6-8a1e9569dd9caf6e7d0f_win32-c3c9796a48f5</Template>
  <TotalTime>31</TotalTime>
  <Words>45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Amasis MT Pro Black</vt:lpstr>
      <vt:lpstr>Arial</vt:lpstr>
      <vt:lpstr>Avenir Next LT Pro Light</vt:lpstr>
      <vt:lpstr>Calibri</vt:lpstr>
      <vt:lpstr>Posterama</vt:lpstr>
      <vt:lpstr>Custom</vt:lpstr>
      <vt:lpstr>Trias politica</vt:lpstr>
      <vt:lpstr>Pemisahan sesuai fungsi    &gt;legeslatif   &gt;eksekutif   &gt;yudikatif</vt:lpstr>
      <vt:lpstr>Penerapan kekuasaan</vt:lpstr>
      <vt:lpstr>Kekuasaan &gt;&lt; kewenangan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wijayanti krisna</dc:creator>
  <cp:lastModifiedBy>wijayanti krisna</cp:lastModifiedBy>
  <cp:revision>1</cp:revision>
  <dcterms:created xsi:type="dcterms:W3CDTF">2025-10-09T02:32:08Z</dcterms:created>
  <dcterms:modified xsi:type="dcterms:W3CDTF">2025-10-09T03:03:44Z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